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5"/>
  </p:notesMasterIdLst>
  <p:sldIdLst>
    <p:sldId id="256" r:id="rId2"/>
    <p:sldId id="257" r:id="rId3"/>
    <p:sldId id="273" r:id="rId4"/>
    <p:sldId id="276" r:id="rId5"/>
    <p:sldId id="258" r:id="rId6"/>
    <p:sldId id="277" r:id="rId7"/>
    <p:sldId id="259" r:id="rId8"/>
    <p:sldId id="260" r:id="rId9"/>
    <p:sldId id="262" r:id="rId10"/>
    <p:sldId id="278" r:id="rId11"/>
    <p:sldId id="263" r:id="rId12"/>
    <p:sldId id="264" r:id="rId13"/>
    <p:sldId id="266" r:id="rId14"/>
    <p:sldId id="265" r:id="rId15"/>
    <p:sldId id="267" r:id="rId16"/>
    <p:sldId id="279" r:id="rId17"/>
    <p:sldId id="268" r:id="rId18"/>
    <p:sldId id="269" r:id="rId19"/>
    <p:sldId id="270" r:id="rId20"/>
    <p:sldId id="271" r:id="rId21"/>
    <p:sldId id="281" r:id="rId22"/>
    <p:sldId id="280" r:id="rId23"/>
    <p:sldId id="27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2CD85-6300-4580-B330-0476A0FB83C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BBD15-08E4-480B-8DC6-292D8C01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8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9A07-F984-43E2-A5B9-4682AA7A0402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79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03E1-919C-4DCF-8BCF-9BDE23623228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38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7934-9335-4016-A89F-B0935784E65E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3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0033-9C36-426D-9255-C33F21BA7D14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1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8D24-FEBA-4833-8AF3-EFD418146D56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80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B0A43-38E2-4D4D-801D-D31050D61947}" type="datetime1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0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CFF97-9298-4E80-8DBF-DD072098611F}" type="datetime1">
              <a:rPr lang="en-US" smtClean="0"/>
              <a:t>4/7/2017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67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652F-0C70-44E6-974A-11888C88F968}" type="datetime1">
              <a:rPr lang="en-US" smtClean="0"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2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45BB-5976-46BC-A97C-CE7D247474E6}" type="datetime1">
              <a:rPr lang="en-US" smtClean="0"/>
              <a:t>4/7/2017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4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E2A3A20-79A1-41A2-B7AA-B1E52B059277}" type="datetime1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D94595-BB31-48C5-95CC-B3607961F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5C0C-3FDE-4CE6-A1F7-465449769129}" type="datetime1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9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8339486-1E15-4045-A235-160F7AE952C1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3D94595-BB31-48C5-95CC-B3607961FBB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83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davisa54@my.erau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National Eclipse Project</a:t>
            </a:r>
            <a:br>
              <a:rPr lang="en-US" dirty="0" smtClean="0"/>
            </a:br>
            <a:r>
              <a:rPr lang="en-US" sz="3200" dirty="0" smtClean="0"/>
              <a:t>Presentation 2: Payloads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Alan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Image Payload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Alan Davis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10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19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 Payload: What was Provided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RFD 900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Raspberry Pi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Pi-Camera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7507" y="2394663"/>
            <a:ext cx="4391432" cy="329357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11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300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 Payload: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Range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Pre-Launch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12</a:t>
            </a:fld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52" y="1845734"/>
            <a:ext cx="5885000" cy="44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0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 Payload: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Inconsistency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Ground Station Code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583" y="2317158"/>
            <a:ext cx="7338493" cy="285855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13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101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 Payload: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Rebuilt the Payload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2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 2.4 GHz Modem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 L-com antenna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2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/>
              <a:t> </a:t>
            </a:r>
            <a:r>
              <a:rPr lang="en-US" sz="2600" dirty="0" smtClean="0"/>
              <a:t>CAMERA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 Revamped the Code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67" y="1845734"/>
            <a:ext cx="5740912" cy="430568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14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59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 Payload: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869" y="2128058"/>
            <a:ext cx="5755143" cy="3237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4" y="2128058"/>
            <a:ext cx="4676054" cy="3237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5183" y="356202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42624" y="5556563"/>
            <a:ext cx="1052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76112" y="5556563"/>
            <a:ext cx="92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15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195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Guess who? </a:t>
            </a:r>
            <a:r>
              <a:rPr lang="en-US" smtClean="0"/>
              <a:t>Alan Davis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16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158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Payloads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NASA GPS &amp; Iridium payload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3 ANSR APRS Trackers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1" y="1845734"/>
            <a:ext cx="3640974" cy="41123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17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17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Iridium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Iridium satellite system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2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 Orientation Restricted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2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 Long Lag times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/>
              <a:t> </a:t>
            </a:r>
            <a:r>
              <a:rPr lang="en-US" sz="2600" dirty="0" smtClean="0"/>
              <a:t>Depends on the position of satellites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 Network overload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9935" y="2394374"/>
            <a:ext cx="4389120" cy="32918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18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1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APRS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GPS </a:t>
            </a:r>
            <a:r>
              <a:rPr lang="en-US" sz="2600" dirty="0" smtClean="0"/>
              <a:t>Beacon</a:t>
            </a:r>
            <a:endParaRPr lang="en-US" sz="2600" dirty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Transmitted through Venus board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 </a:t>
            </a:r>
            <a:r>
              <a:rPr lang="en-US" sz="2600" dirty="0" smtClean="0"/>
              <a:t>Ham Radio signal down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845734"/>
            <a:ext cx="5751996" cy="431399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19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07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A Payload shall record video of the Moon’s shadow on the Earth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A Payload shall record pictures of the Moon’s </a:t>
            </a:r>
            <a:r>
              <a:rPr lang="en-US" sz="2800" dirty="0"/>
              <a:t>shadow on the </a:t>
            </a:r>
            <a:r>
              <a:rPr lang="en-US" sz="2800" dirty="0" smtClean="0"/>
              <a:t>Earth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Payloads shall be able to track where the Balloon is located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Both Image Payloads shall downlink the data to the Ground Station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2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08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 Down Payload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Iridium Tracking Payload Receives an email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Signals the Cut-Down Payload to turn a Servo 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Cuts a </a:t>
            </a:r>
            <a:r>
              <a:rPr lang="en-US" sz="2800" dirty="0"/>
              <a:t>r</a:t>
            </a:r>
            <a:r>
              <a:rPr lang="en-US" sz="2800" dirty="0" smtClean="0"/>
              <a:t>ope sending the payloads down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9821" y="2400205"/>
            <a:ext cx="4435766" cy="33268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20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112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600" b="1" dirty="0" smtClean="0"/>
          </a:p>
          <a:p>
            <a:r>
              <a:rPr lang="en-US" b="1" dirty="0" smtClean="0"/>
              <a:t>Home</a:t>
            </a:r>
            <a:r>
              <a:rPr lang="en-US" b="1" dirty="0"/>
              <a:t>. (</a:t>
            </a:r>
            <a:r>
              <a:rPr lang="en-US" b="1" dirty="0" err="1"/>
              <a:t>n.d.</a:t>
            </a:r>
            <a:r>
              <a:rPr lang="en-US" b="1" dirty="0"/>
              <a:t>). Retrieved April 06, 2017, from http://eclipse.montana.edu/</a:t>
            </a:r>
            <a:endParaRPr lang="en-US" b="1" dirty="0" smtClean="0"/>
          </a:p>
          <a:p>
            <a:endParaRPr lang="en-US" sz="1600" b="1" dirty="0"/>
          </a:p>
          <a:p>
            <a:r>
              <a:rPr lang="en-US" b="1" dirty="0" smtClean="0"/>
              <a:t>Iridium</a:t>
            </a:r>
            <a:r>
              <a:rPr lang="en-US" b="1" dirty="0"/>
              <a:t>. (</a:t>
            </a:r>
            <a:r>
              <a:rPr lang="en-US" b="1" dirty="0" err="1"/>
              <a:t>n.d.</a:t>
            </a:r>
            <a:r>
              <a:rPr lang="en-US" b="1" dirty="0"/>
              <a:t>). Retrieved April 06, 2017, from http://</a:t>
            </a:r>
            <a:r>
              <a:rPr lang="en-US" b="1" dirty="0" smtClean="0"/>
              <a:t>www.remotesatellite.com/network-	service-areas/iridium/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21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957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Prof. Jack Crabtree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dirty="0" smtClean="0"/>
              <a:t>Gene Swiech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dirty="0" smtClean="0"/>
              <a:t>Michael Fusco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dirty="0" smtClean="0"/>
              <a:t>Robert Velarde</a:t>
            </a: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dirty="0" smtClean="0"/>
              <a:t>Dr. Gary Yale</a:t>
            </a: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dirty="0" smtClean="0"/>
              <a:t>Jim Webber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22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99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QUESTIONS?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Alan Davis</a:t>
            </a:r>
          </a:p>
          <a:p>
            <a:r>
              <a:rPr lang="en-US" dirty="0" smtClean="0"/>
              <a:t>Payload Specialist</a:t>
            </a:r>
          </a:p>
          <a:p>
            <a:r>
              <a:rPr lang="en-US" dirty="0" smtClean="0"/>
              <a:t>(978) 325-2770</a:t>
            </a:r>
          </a:p>
          <a:p>
            <a:r>
              <a:rPr lang="en-US" dirty="0" smtClean="0"/>
              <a:t>davisa54@my.erau.edu</a:t>
            </a:r>
            <a:endParaRPr lang="en-US" dirty="0" smtClean="0">
              <a:hlinkClick r:id="rId2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23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07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The Balloon must have a tracking payload that using Iridium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A Payload must be able to cut down the Balloon with a command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3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66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Payload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Alan Davis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4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78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Payload: What was Provided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Montana State University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Using a Raspberry Pi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Pi-Camera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4174" y="2394374"/>
            <a:ext cx="4389121" cy="32918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5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3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Payload: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Lab Tests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Answer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March 12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April 15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6</a:t>
            </a:fld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2224" y="2393277"/>
            <a:ext cx="4380345" cy="328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4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Payload: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Thermal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Rotation Dampening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Antenna Sensitivity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Durability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7</a:t>
            </a:fld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0246" y="2404130"/>
            <a:ext cx="4467167" cy="33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1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Payload: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New Casing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Using ERAU ASCEND </a:t>
            </a:r>
            <a:r>
              <a:rPr lang="en-US" sz="2800" dirty="0" smtClean="0"/>
              <a:t>Project’s </a:t>
            </a:r>
            <a:r>
              <a:rPr lang="en-US" sz="2800" dirty="0" smtClean="0"/>
              <a:t>Attitude Control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Use a different modem and antenna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Use the Image Payload Wi-Fi card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8</a:t>
            </a:fld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904" b="32897"/>
          <a:stretch/>
        </p:blipFill>
        <p:spPr>
          <a:xfrm>
            <a:off x="8333233" y="2201257"/>
            <a:ext cx="3497456" cy="331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5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Payload: Results</a:t>
            </a:r>
            <a:endParaRPr lang="en-US" dirty="0"/>
          </a:p>
        </p:txBody>
      </p:sp>
      <p:pic>
        <p:nvPicPr>
          <p:cNvPr id="4" name="14886120646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9525" y="1846263"/>
            <a:ext cx="7151688" cy="402272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4595-BB31-48C5-95CC-B3607961FBBE}" type="slidenum">
              <a:rPr lang="en-US" sz="2800" smtClean="0"/>
              <a:t>9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581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186</TotalTime>
  <Words>395</Words>
  <Application>Microsoft Office PowerPoint</Application>
  <PresentationFormat>Widescreen</PresentationFormat>
  <Paragraphs>166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Calibri Light</vt:lpstr>
      <vt:lpstr>Wingdings</vt:lpstr>
      <vt:lpstr>Retrospect</vt:lpstr>
      <vt:lpstr>National Eclipse Project Presentation 2: Payloads</vt:lpstr>
      <vt:lpstr>Objectives</vt:lpstr>
      <vt:lpstr>Requirements</vt:lpstr>
      <vt:lpstr>Video Payload</vt:lpstr>
      <vt:lpstr>Video Payload: What was Provided</vt:lpstr>
      <vt:lpstr>Video Payload: Tests</vt:lpstr>
      <vt:lpstr>Video Payload: Problems</vt:lpstr>
      <vt:lpstr>Video Payload: Improvements</vt:lpstr>
      <vt:lpstr>Video Payload: Results</vt:lpstr>
      <vt:lpstr>Still Image Payload</vt:lpstr>
      <vt:lpstr>Picture Payload: What was Provided</vt:lpstr>
      <vt:lpstr>Picture Payload: Tests</vt:lpstr>
      <vt:lpstr>Picture Payload: Problems</vt:lpstr>
      <vt:lpstr>Picture Payload: Improvements</vt:lpstr>
      <vt:lpstr>Picture Payload: Results</vt:lpstr>
      <vt:lpstr>Tracking</vt:lpstr>
      <vt:lpstr>Tracking Payloads</vt:lpstr>
      <vt:lpstr>Iridium Tracking</vt:lpstr>
      <vt:lpstr>Tracking APRS</vt:lpstr>
      <vt:lpstr>Cut Down Payload</vt:lpstr>
      <vt:lpstr>References</vt:lpstr>
      <vt:lpstr>Acknowledgements</vt:lpstr>
      <vt:lpstr>QUESTIONS?</vt:lpstr>
    </vt:vector>
  </TitlesOfParts>
  <Company>ERAU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Eclipse Project Presentation 2: Payloads</dc:title>
  <dc:creator>Davis, Alan</dc:creator>
  <cp:lastModifiedBy>Davis, Alan</cp:lastModifiedBy>
  <cp:revision>24</cp:revision>
  <dcterms:created xsi:type="dcterms:W3CDTF">2017-04-05T04:17:37Z</dcterms:created>
  <dcterms:modified xsi:type="dcterms:W3CDTF">2017-04-08T00:22:57Z</dcterms:modified>
</cp:coreProperties>
</file>